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Inter SemiBold"/>
      <p:regular r:id="rId15"/>
      <p:bold r:id="rId16"/>
    </p:embeddedFont>
    <p:embeddedFont>
      <p:font typeface="Inter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InterSemiBold-regular.fntdata"/><Relationship Id="rId14" Type="http://schemas.openxmlformats.org/officeDocument/2006/relationships/slide" Target="slides/slide9.xml"/><Relationship Id="rId17" Type="http://schemas.openxmlformats.org/officeDocument/2006/relationships/font" Target="fonts/Inter-regular.fntdata"/><Relationship Id="rId16" Type="http://schemas.openxmlformats.org/officeDocument/2006/relationships/font" Target="fonts/InterSemiBo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Inter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05b5e53e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205b5e53e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05b5e53e3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g205b5e53e3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dcb3b97bf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dcb3b97bf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dcb587eeb5_2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dcb587eeb5_2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>
                <a:solidFill>
                  <a:schemeClr val="dk1"/>
                </a:solidFill>
              </a:rPr>
              <a:t>https://vimeo.com/797695265/378764a5f9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dcb3b97bfa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1dcb3b97bfa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dcb3b97bf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dcb3b97bf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dcb3b97bf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dcb3b97bf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070fb3ad5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g2070fb3ad5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dcb587eeb5_3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dcb587eeb5_3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hyperlink" Target="http://drive.google.com/file/d/1BCkpBz2YPUSYpvB8vEn5UyRFVVUJnroD/view" TargetMode="External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DAD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718100" y="866768"/>
            <a:ext cx="6478200" cy="61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2100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Your Tech Bootcamp</a:t>
            </a:r>
            <a:endParaRPr sz="2100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4500" y="795925"/>
            <a:ext cx="721025" cy="75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>
            <p:ph type="ctrTitle"/>
          </p:nvPr>
        </p:nvSpPr>
        <p:spPr>
          <a:xfrm>
            <a:off x="621850" y="2225275"/>
            <a:ext cx="7533000" cy="92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fr" sz="4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Groupe 1 - Lime </a:t>
            </a:r>
            <a:r>
              <a:rPr lang="fr" sz="4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🍋</a:t>
            </a:r>
            <a:r>
              <a:rPr lang="fr" sz="4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  </a:t>
            </a:r>
            <a:endParaRPr i="1" sz="4666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069325" y="2975925"/>
            <a:ext cx="4539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/>
          <p:nvPr/>
        </p:nvSpPr>
        <p:spPr>
          <a:xfrm>
            <a:off x="5500" y="-17775"/>
            <a:ext cx="3335400" cy="51612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4"/>
          <p:cNvSpPr txBox="1"/>
          <p:nvPr>
            <p:ph type="title"/>
          </p:nvPr>
        </p:nvSpPr>
        <p:spPr>
          <a:xfrm>
            <a:off x="390600" y="1138675"/>
            <a:ext cx="2513100" cy="3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fr" sz="2400">
                <a:solidFill>
                  <a:srgbClr val="015955"/>
                </a:solidFill>
                <a:latin typeface="Inter"/>
                <a:ea typeface="Inter"/>
                <a:cs typeface="Inter"/>
                <a:sym typeface="Inter"/>
              </a:rPr>
              <a:t>Membres du groupe</a:t>
            </a:r>
            <a:endParaRPr sz="2400">
              <a:solidFill>
                <a:srgbClr val="01595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76172" y="4447553"/>
            <a:ext cx="576900" cy="57605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595308" y="47498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7" name="Google Shape;67;p14"/>
          <p:cNvSpPr txBox="1"/>
          <p:nvPr/>
        </p:nvSpPr>
        <p:spPr>
          <a:xfrm>
            <a:off x="422400" y="2354800"/>
            <a:ext cx="29202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>
                <a:solidFill>
                  <a:schemeClr val="dk1"/>
                </a:solidFill>
              </a:rPr>
              <a:t>Pascal Toutain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Marie Agrapart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Da</a:t>
            </a:r>
            <a:r>
              <a:rPr lang="fr"/>
              <a:t>vid Tiffeneau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Jesshuan Diné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 rotWithShape="1">
          <a:blip r:embed="rId5">
            <a:alphaModFix/>
          </a:blip>
          <a:srcRect b="3633" l="0" r="0" t="0"/>
          <a:stretch/>
        </p:blipFill>
        <p:spPr>
          <a:xfrm>
            <a:off x="3584850" y="1040174"/>
            <a:ext cx="5223726" cy="29102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2160000" dist="66675">
              <a:srgbClr val="000000">
                <a:alpha val="40000"/>
              </a:srgbClr>
            </a:outerShdw>
          </a:effectLst>
        </p:spPr>
      </p:pic>
      <p:sp>
        <p:nvSpPr>
          <p:cNvPr id="69" name="Google Shape;69;p14"/>
          <p:cNvSpPr txBox="1"/>
          <p:nvPr/>
        </p:nvSpPr>
        <p:spPr>
          <a:xfrm>
            <a:off x="5463275" y="266500"/>
            <a:ext cx="2078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600"/>
              <a:t>Best remote team</a:t>
            </a:r>
            <a:endParaRPr b="1"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9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>
            <p:ph idx="4294967295" type="ctrTitle"/>
          </p:nvPr>
        </p:nvSpPr>
        <p:spPr>
          <a:xfrm>
            <a:off x="1040264" y="2509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0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Context &amp; Project</a:t>
            </a:r>
            <a:endParaRPr i="0" sz="25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2488825" y="784000"/>
            <a:ext cx="4255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3500"/>
              </a:spcBef>
              <a:spcAft>
                <a:spcPts val="3500"/>
              </a:spcAft>
              <a:buNone/>
            </a:pPr>
            <a:r>
              <a:rPr b="1" i="1" lang="fr" sz="1200">
                <a:solidFill>
                  <a:srgbClr val="1F2123"/>
                </a:solidFill>
                <a:highlight>
                  <a:srgbClr val="FBFDFF"/>
                </a:highlight>
                <a:latin typeface="Inter"/>
                <a:ea typeface="Inter"/>
                <a:cs typeface="Inter"/>
                <a:sym typeface="Inter"/>
              </a:rPr>
              <a:t>W</a:t>
            </a:r>
            <a:r>
              <a:rPr b="1" i="1" lang="fr" sz="1200">
                <a:solidFill>
                  <a:srgbClr val="1F2123"/>
                </a:solidFill>
                <a:highlight>
                  <a:srgbClr val="FBFDFF"/>
                </a:highlight>
                <a:latin typeface="Inter"/>
                <a:ea typeface="Inter"/>
                <a:cs typeface="Inter"/>
                <a:sym typeface="Inter"/>
              </a:rPr>
              <a:t>here Lime bikes (and/or scooters) should be ? </a:t>
            </a:r>
            <a:endParaRPr b="1" i="1" sz="1200">
              <a:solidFill>
                <a:srgbClr val="1F2123"/>
              </a:solidFill>
              <a:highlight>
                <a:srgbClr val="FBFDFF"/>
              </a:highlight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3975" y="1516875"/>
            <a:ext cx="3535149" cy="1988525"/>
          </a:xfrm>
          <a:prstGeom prst="rect">
            <a:avLst/>
          </a:prstGeom>
          <a:noFill/>
          <a:ln>
            <a:noFill/>
          </a:ln>
          <a:effectLst>
            <a:outerShdw blurRad="85725" rotWithShape="0" algn="bl" dir="2640000" dist="38100">
              <a:srgbClr val="000000">
                <a:alpha val="50000"/>
              </a:srgbClr>
            </a:outerShdw>
          </a:effectLst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5675" y="1516884"/>
            <a:ext cx="3535150" cy="1988516"/>
          </a:xfrm>
          <a:prstGeom prst="rect">
            <a:avLst/>
          </a:prstGeom>
          <a:noFill/>
          <a:ln>
            <a:noFill/>
          </a:ln>
          <a:effectLst>
            <a:outerShdw blurRad="71438" rotWithShape="0" algn="bl" dir="2400000" dist="28575">
              <a:srgbClr val="000000">
                <a:alpha val="50000"/>
              </a:srgbClr>
            </a:outerShdw>
          </a:effectLst>
        </p:spPr>
      </p:pic>
      <p:pic>
        <p:nvPicPr>
          <p:cNvPr id="79" name="Google Shape;79;p15"/>
          <p:cNvPicPr preferRelativeResize="0"/>
          <p:nvPr/>
        </p:nvPicPr>
        <p:blipFill rotWithShape="1">
          <a:blip r:embed="rId6">
            <a:alphaModFix/>
          </a:blip>
          <a:srcRect b="17304" l="12187" r="11922" t="18003"/>
          <a:stretch/>
        </p:blipFill>
        <p:spPr>
          <a:xfrm>
            <a:off x="3124050" y="3665825"/>
            <a:ext cx="2570900" cy="132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9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>
            <p:ph idx="4294967295" type="ctrTitle"/>
          </p:nvPr>
        </p:nvSpPr>
        <p:spPr>
          <a:xfrm>
            <a:off x="1040264" y="250909"/>
            <a:ext cx="53151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0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Vidéo</a:t>
            </a:r>
            <a:endParaRPr i="0" sz="25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0" y="166967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" name="Google Shape;87;p16" title="screen-recording-2023-02-10-at-100653_qcf7s3bs.mp4 (360p)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30975" y="479411"/>
            <a:ext cx="5579550" cy="4184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 txBox="1"/>
          <p:nvPr>
            <p:ph idx="4294967295" type="ctrTitle"/>
          </p:nvPr>
        </p:nvSpPr>
        <p:spPr>
          <a:xfrm>
            <a:off x="1040279" y="250900"/>
            <a:ext cx="70080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0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</a:t>
            </a:r>
            <a:r>
              <a:rPr b="1" lang="fr" sz="2500">
                <a:solidFill>
                  <a:srgbClr val="3A414A"/>
                </a:solidFill>
              </a:rPr>
              <a:t> Pipeline (Effective)</a:t>
            </a:r>
            <a:endParaRPr i="0" sz="25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93" name="Google Shape;9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9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7"/>
          <p:cNvSpPr txBox="1"/>
          <p:nvPr>
            <p:ph idx="12" type="sldNum"/>
          </p:nvPr>
        </p:nvSpPr>
        <p:spPr>
          <a:xfrm>
            <a:off x="8624858" y="4587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4">
            <a:alphaModFix/>
          </a:blip>
          <a:srcRect b="0" l="0" r="0" t="17742"/>
          <a:stretch/>
        </p:blipFill>
        <p:spPr>
          <a:xfrm>
            <a:off x="406700" y="939876"/>
            <a:ext cx="8275149" cy="349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9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/>
          <p:nvPr/>
        </p:nvSpPr>
        <p:spPr>
          <a:xfrm>
            <a:off x="997475" y="238700"/>
            <a:ext cx="54195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25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Zoom on Geo Station ID requests problematic</a:t>
            </a:r>
            <a:endParaRPr sz="225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4">
            <a:alphaModFix/>
          </a:blip>
          <a:srcRect b="0" l="0" r="0" t="19967"/>
          <a:stretch/>
        </p:blipFill>
        <p:spPr>
          <a:xfrm>
            <a:off x="310975" y="943550"/>
            <a:ext cx="8169475" cy="366255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1239625" y="1349000"/>
            <a:ext cx="6336600" cy="2555100"/>
          </a:xfrm>
          <a:prstGeom prst="rect">
            <a:avLst/>
          </a:prstGeom>
          <a:solidFill>
            <a:srgbClr val="FBFDFF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600">
                <a:solidFill>
                  <a:srgbClr val="01595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It’s time for… </a:t>
            </a:r>
            <a:endParaRPr sz="4600">
              <a:solidFill>
                <a:srgbClr val="01595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4600">
                <a:solidFill>
                  <a:srgbClr val="01595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Live Coding !</a:t>
            </a:r>
            <a:endParaRPr sz="4600">
              <a:solidFill>
                <a:srgbClr val="01595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600">
              <a:solidFill>
                <a:srgbClr val="01595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rgbClr val="015955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(... enfin… en no-code…)</a:t>
            </a:r>
            <a:endParaRPr sz="1600">
              <a:solidFill>
                <a:srgbClr val="01595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idx="4294967295" type="ctrTitle"/>
          </p:nvPr>
        </p:nvSpPr>
        <p:spPr>
          <a:xfrm>
            <a:off x="1040279" y="250900"/>
            <a:ext cx="70080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000"/>
              <a:buFont typeface="Arial"/>
              <a:buNone/>
            </a:pPr>
            <a:r>
              <a:rPr b="1" lang="fr" sz="2500">
                <a:solidFill>
                  <a:srgbClr val="3A414A"/>
                </a:solidFill>
              </a:rPr>
              <a:t>Data Pip</a:t>
            </a:r>
            <a:r>
              <a:rPr b="1" lang="fr" sz="2500">
                <a:solidFill>
                  <a:srgbClr val="3A414A"/>
                </a:solidFill>
              </a:rPr>
              <a:t>eline to go further… with AI !</a:t>
            </a:r>
            <a:endParaRPr i="0" sz="25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15" name="Google Shape;11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9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0"/>
          <p:cNvSpPr txBox="1"/>
          <p:nvPr>
            <p:ph idx="12" type="sldNum"/>
          </p:nvPr>
        </p:nvSpPr>
        <p:spPr>
          <a:xfrm>
            <a:off x="8624858" y="4587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87875" y="433050"/>
            <a:ext cx="7378801" cy="415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975" y="3304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>
            <p:ph idx="4294967295" type="ctrTitle"/>
          </p:nvPr>
        </p:nvSpPr>
        <p:spPr>
          <a:xfrm>
            <a:off x="1040279" y="250900"/>
            <a:ext cx="70692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2000"/>
              <a:buFont typeface="Arial"/>
              <a:buNone/>
            </a:pPr>
            <a:r>
              <a:rPr lang="fr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Thanks for listening - Any questions ? </a:t>
            </a:r>
            <a:endParaRPr i="0" sz="2500" u="none" cap="none" strike="noStrike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2575" y="916709"/>
            <a:ext cx="6038850" cy="3790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